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09E19-96C4-4CCD-988E-448F2F38EDD3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25AD-513B-4EBD-91C1-50D2A2874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543573" y="357166"/>
            <a:ext cx="8006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ГУ «Физико-математический лицей отдела образования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акимата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г.Костанай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 CYR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14346" y="1285860"/>
            <a:ext cx="97389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Изучение зависимости показателя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временной (карбонатной)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жесткости родниковой воды от различных воздействий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57752" y="3786190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Выполнил: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0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ученик 4Б класса </a:t>
            </a:r>
          </a:p>
          <a:p>
            <a:pPr marL="0" marR="0" lvl="0" indent="360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Алексенцев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Алексей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03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Научный руководитель: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indent="3603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к.п.н., доцент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indent="3603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Чернявская О.М.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2011 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Documents and Settings\1\Рабочий стол\Инна\1280305022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5072098" cy="33761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0008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ажная характеристика воды из природных источников.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428605"/>
            <a:ext cx="4103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Жесткость воды 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1714488"/>
            <a:ext cx="364333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Жесткая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3143240" y="5143512"/>
            <a:ext cx="2286016" cy="642942"/>
          </a:xfrm>
          <a:prstGeom prst="mathEqua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5857892"/>
            <a:ext cx="564360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«мыльные шлаки»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203358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люс 4"/>
          <p:cNvSpPr/>
          <p:nvPr/>
        </p:nvSpPr>
        <p:spPr>
          <a:xfrm>
            <a:off x="3857620" y="2571744"/>
            <a:ext cx="714380" cy="642942"/>
          </a:xfrm>
          <a:prstGeom prst="mathPlu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714356"/>
            <a:ext cx="3643338" cy="1077218"/>
          </a:xfrm>
          <a:prstGeom prst="rect">
            <a:avLst/>
          </a:prstGeom>
          <a:solidFill>
            <a:srgbClr val="0070C0"/>
          </a:solidFill>
          <a:ln w="190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Мягкая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вода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14752"/>
            <a:ext cx="9144000" cy="2123658"/>
          </a:xfrm>
          <a:prstGeom prst="rect">
            <a:avLst/>
          </a:prstGeom>
          <a:solidFill>
            <a:srgbClr val="FF0000"/>
          </a:solidFill>
          <a:ln w="15875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Легко получить мыльную пену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85926"/>
            <a:ext cx="7358114" cy="1384995"/>
          </a:xfrm>
          <a:prstGeom prst="rect">
            <a:avLst/>
          </a:prstGeom>
          <a:solidFill>
            <a:srgbClr val="00B0F0"/>
          </a:solidFill>
          <a:ln w="3175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Когда мы используем мягкую воду, то наши расходы на моющиеся средства весьма уменьшаются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00496" y="3143248"/>
            <a:ext cx="500066" cy="64294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7148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364333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Жесткая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143381"/>
            <a:ext cx="692948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«мыльные шлаки»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1495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причина всяческих раздражений, и даже зуда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83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 по информационному обзору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177009"/>
            <a:ext cx="800105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родниковая вода представляет значительный интерес для использования в различных целях;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качество родниковой воды зависит от многих природных и технических факторов;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показатель жесткости воды является важной характеристикой воды из природных источников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557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Экспериментальная часть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8143932" cy="3108543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	Провести определение жесткости воды на основе титрования.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	Используя разные образцы родниковой воды для количественного анализа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сделать сравнение карбонатной жесткости воды и определить эффективные способы приведения ее в норму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357298"/>
            <a:ext cx="3267601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5715016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Отмеривание мерным цилиндром 100 мл родниковой воды 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аликвоты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и перенос ее в колбу.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358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14546" y="5548433"/>
            <a:ext cx="51344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Внесение двух капель индикатора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метилового-оранжевого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аликвоту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5786454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Титрование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аликвоты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рабочим раствором соляной кислоты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1\Рабочий стол\Инна\Фото2010\100_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072362" cy="53037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286644" cy="545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592933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Изменение желтой окраски индикатора в бледно-розовую в присутствии «свидетелей»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6072206"/>
            <a:ext cx="562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Точка эквивалентности титрования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1\Рабочий стол\Инна\Фото2010\100_3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2428" cy="567880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357718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Объект исследования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42976" y="857232"/>
            <a:ext cx="7319013" cy="646331"/>
          </a:xfrm>
          <a:prstGeom prst="rect">
            <a:avLst/>
          </a:prstGeom>
          <a:solidFill>
            <a:srgbClr val="00B0F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вода родниковая из природного источника – родник, расположенный в пойме реки Тобол в городской зоне КЖБИ.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4384726" cy="523220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Предмет исследования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7429552" cy="707886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химический показатель родниковой воды – временная (карбонатная) или устранимая жесткость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4286280" cy="523220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Цель исследования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786190"/>
            <a:ext cx="7429552" cy="1015663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изучить зависимость временной (карбонатной, устранимой) жесткости родниковой воды от различных способов воздействия.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4286280" cy="523220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Рабочая гипотеза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500702"/>
            <a:ext cx="7429552" cy="1015663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если жесткость является изменяемым фактором воды, то можно подобрать оптимальные способы ее изменения.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01056" cy="56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5929331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Титр для приготовления рабочего раствора соляной кислоты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57290" y="214290"/>
            <a:ext cx="6369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Характеристика проб родниковой воды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изучения показателя жесткости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85860"/>
          <a:ext cx="8286808" cy="5286471"/>
        </p:xfrm>
        <a:graphic>
          <a:graphicData uri="http://schemas.openxmlformats.org/drawingml/2006/table">
            <a:tbl>
              <a:tblPr/>
              <a:tblGrid>
                <a:gridCol w="1634903"/>
                <a:gridCol w="2019538"/>
                <a:gridCol w="4632367"/>
              </a:tblGrid>
              <a:tr h="40973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пробы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забора пробы</a:t>
                      </a:r>
                      <a:endParaRPr lang="ru-RU" sz="12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воздействия на пробу</a:t>
                      </a:r>
                      <a:endParaRPr lang="ru-RU" sz="12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1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КЖБИ, 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пойма реки Тобол, родник в районе расположения лыжной базы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Контрольная проба; воздействий нет</a:t>
                      </a:r>
                      <a:endParaRPr lang="ru-RU" sz="12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73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минуты кипячения, охлаждение естественным способом, отстаивание в течение 3-х часов; верхний слой слить</a:t>
                      </a:r>
                      <a:endParaRPr lang="ru-RU" sz="12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18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минуты кипячения, охлаждение естественным способом, отстаивание в течение 1-го часа; повторное кипячение в течение 2-х минут, охлаждение естественным способом отстаивание в течение 3-х </a:t>
                      </a:r>
                      <a:r>
                        <a:rPr lang="ru-RU" sz="14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часов</a:t>
                      </a: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верхний слой слить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58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Частичное замораживание, отделение твердой фракции (лед)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2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Частичное замораживание, отделение жидкой фракции (вода)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357166"/>
            <a:ext cx="63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Значение карбонатной жесткости различных проб родниковой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428736"/>
          <a:ext cx="8286808" cy="1817121"/>
        </p:xfrm>
        <a:graphic>
          <a:graphicData uri="http://schemas.openxmlformats.org/drawingml/2006/table">
            <a:tbl>
              <a:tblPr/>
              <a:tblGrid>
                <a:gridCol w="3466226"/>
                <a:gridCol w="4820582"/>
              </a:tblGrid>
              <a:tr h="4455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Значение жесткости, мг• экв/л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Проба №4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Проба №3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5.3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Проба №2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6.0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Проба №1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6.3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Проба №5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7.8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85852" y="4429132"/>
            <a:ext cx="62628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 Проба №5 - 7,8мг•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 – вода средней жесткости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Проба №1 – 6,3мг•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 – вода средней жесткости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Проба №2 – 6,0мг•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 – вода средней жесткости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Проба №3 – 5,3мг•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 – вода средней жесткости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 Проба №4 – 3,2мг•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 – вода мягкая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10059" y="3589411"/>
            <a:ext cx="5323893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2370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Выводы</a:t>
            </a:r>
            <a:endParaRPr lang="ru-RU" sz="4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1129716"/>
            <a:ext cx="8215370" cy="470898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родниковая вода представляет значительный интерес для использования в различных целях;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качество родниковой воды зависит от многих природных и технических факторов;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показатель жесткости воды является важной характеристикой воды из природных источников, исследуемая родниковая вода имеет жесткость 6,3мг•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/л, т.е. это вода средней жесткости;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процессе кипячения происходит понижение показателя жесткости, причем, двойное кипячение с промежуточным отстаиванием дает более значительное понижение жесткости;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результате частичного замораживания происходит перераспределение солей жесткости: в твердой фазе (лед) понижается жесткость за счет уменьшения содержания  солей жесткости, а в жидкой фазе повышается жесткость за счет повышения содержания  солей жесткости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85728"/>
            <a:ext cx="3887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Рекомендации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1714488"/>
            <a:ext cx="8429684" cy="302390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людям с заболеваниями следует осторожно и в умеренном количестве употреблять родниковую воду, потому что она относится к воде с более высоким показателем жесткости (Ж = 6,3мг•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/л), чем вода из реки Тобол (Ж= 4 -5 мг•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/л);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понижения показателя жесткости можно использовать кипячение с последующим отстаиванием;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понижения показателя жесткости можно использовать частичное замораживание и употреблять талую воду с пониженным значением жесткости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643182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876"/>
            <a:ext cx="4143404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 исследования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428604"/>
            <a:ext cx="4153125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Практическая значимость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707886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интерес для жителей района КЖБИ, которые употребляют родниковую воду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857364"/>
            <a:ext cx="4143404" cy="461665"/>
          </a:xfrm>
          <a:prstGeom prst="rect">
            <a:avLst/>
          </a:prstGeom>
          <a:solidFill>
            <a:srgbClr val="0070C0"/>
          </a:solidFill>
          <a:ln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Новизна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85993"/>
            <a:ext cx="8643998" cy="1015663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мы не только определили показатель жесткости воды из конкретного источника, но и попытались установить, каким способом жесткость можно изменить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3995678"/>
            <a:ext cx="8501122" cy="2862322"/>
          </a:xfrm>
          <a:prstGeom prst="rect">
            <a:avLst/>
          </a:prstGeom>
          <a:solidFill>
            <a:srgbClr val="00B0F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провести отбор способов изменения показателя временной (карбонатной, устранимой) жесткости воды;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провести экспериментальное определение показателя временной (карбонатной, устранимой) жесткости воды в различных пробах;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установить наиболее эффективный способ изменения показателя временной (карбонатной, устранимой) жесткости воды.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установить на основе информационного обзора влияние жесткости воды на технические процессы в деятельности человека и состояние его здоровья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1\Рабочий стол\Инна\3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2857520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357694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Употребление родниковой воды - наилучший выход в современных условиях.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От природы чистая, сбалансированная по физико-химическому составу, природная родниковая вода, дарит энергию тем, кто ее пьет.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57166"/>
            <a:ext cx="5159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Информационной обзор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8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285728"/>
            <a:ext cx="5500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Пить родниковую воду полезно, потому что…</a:t>
            </a:r>
            <a:endParaRPr lang="ru-RU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43372" y="1500174"/>
            <a:ext cx="44290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благодаря естественной фильтрации она полностью сохраняет свои природные качества, структуру и свойства;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ее не обеззараживают хлором, не озонируют, не подвергают иному физико-химическому воздействию, не добавляют микроэлементы и всевозможные добавки;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ней много кислорода;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она является «живой водой» и ее не надо кипятить.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488" y="428604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Минусы родниковой воды: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0001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пить можно воду только из проверенных, т. е. безопасных родников. Поскольку эта информация плохо освещается в СМИ,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люди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продолжают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пользоваться водой из родников, признанными опасными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20" y="3357562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многие родники расположены далеко от населенного пункта и в неудобном месте – в оврагах, низинах и т. д. Это значит, что на машине к ним не подъедешь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некоторые родники бьют из земли слабой струйкой, и емкости набираются слишком долго 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родниковую воду нельзя хранить дольше недели, так как она теряет свои органолептические качества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Возникает вопрос, где взять уверенность в том, что родниковая вода действительно качественная?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642910" y="285728"/>
            <a:ext cx="2000264" cy="1571636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214554"/>
            <a:ext cx="3072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14414" y="1857364"/>
            <a:ext cx="857256" cy="9286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16200000">
            <a:off x="3893339" y="4107661"/>
            <a:ext cx="857256" cy="9286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 descr="C:\Documents and Settings\1\Рабочий стол\Инна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14884"/>
            <a:ext cx="3071834" cy="20002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464344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ЗАПОВЕДНИК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428868"/>
            <a:ext cx="3143272" cy="210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15074" y="242886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ГОРОД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57752" y="2285992"/>
            <a:ext cx="3929090" cy="2214578"/>
          </a:xfrm>
          <a:prstGeom prst="line">
            <a:avLst/>
          </a:prstGeom>
          <a:ln w="88900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857752" y="2285992"/>
            <a:ext cx="3714776" cy="2143140"/>
          </a:xfrm>
          <a:prstGeom prst="line">
            <a:avLst/>
          </a:prstGeom>
          <a:ln w="88900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1435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…Не вся родниковая вода одинакова по своему составу, а значит, разные родники обладают различными целебными свойствами. ..</a:t>
            </a:r>
            <a:endParaRPr lang="ru-RU" sz="24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1\Рабочий стол\Инна\вода, что мы пь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143799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571744"/>
            <a:ext cx="6858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Печень…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почки…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головная боль…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язвы и раны…</a:t>
            </a:r>
          </a:p>
          <a:p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157163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 выяснили, что родников с целебной водой не так уж много. В большинстве же из них находится вода, которая не просто не несет никакой пользы, но и может стать причиной многих серьезных заболеваний.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0030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…свинец, нитраты, фосфаты, пестициды, ртуть, мышьяк, бром, цианиды, гербициды, различные бактерии, кишечная палочка, нефтепродукты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32484"/>
          <a:stretch>
            <a:fillRect/>
          </a:stretch>
        </p:blipFill>
        <p:spPr bwMode="auto">
          <a:xfrm>
            <a:off x="2285984" y="3857628"/>
            <a:ext cx="4262434" cy="27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344</TotalTime>
  <Words>1019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</cp:lastModifiedBy>
  <cp:revision>35</cp:revision>
  <dcterms:modified xsi:type="dcterms:W3CDTF">2011-01-30T10:43:09Z</dcterms:modified>
</cp:coreProperties>
</file>